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68" r:id="rId2"/>
    <p:sldMasterId id="2147483676" r:id="rId3"/>
  </p:sldMasterIdLst>
  <p:notesMasterIdLst>
    <p:notesMasterId r:id="rId12"/>
  </p:notesMasterIdLst>
  <p:sldIdLst>
    <p:sldId id="256" r:id="rId4"/>
    <p:sldId id="259" r:id="rId5"/>
    <p:sldId id="260" r:id="rId6"/>
    <p:sldId id="265" r:id="rId7"/>
    <p:sldId id="261" r:id="rId8"/>
    <p:sldId id="262" r:id="rId9"/>
    <p:sldId id="263" r:id="rId10"/>
    <p:sldId id="264" r:id="rId11"/>
  </p:sldIdLst>
  <p:sldSz cx="201168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00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98"/>
    <p:restoredTop sz="94713"/>
  </p:normalViewPr>
  <p:slideViewPr>
    <p:cSldViewPr snapToGrid="0" snapToObjects="1">
      <p:cViewPr varScale="1">
        <p:scale>
          <a:sx n="79" d="100"/>
          <a:sy n="79" d="100"/>
        </p:scale>
        <p:origin x="74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C4CF47-293A-9146-AD73-E74EE1BF593C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2750" y="1143000"/>
            <a:ext cx="60325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42781E-DF9A-1C4C-B6EE-1003020C6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48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1pPr>
    <a:lvl2pPr marL="729691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2pPr>
    <a:lvl3pPr marL="1459382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3pPr>
    <a:lvl4pPr marL="2189074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4pPr>
    <a:lvl5pPr marL="2918765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5pPr>
    <a:lvl6pPr marL="3648456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6pPr>
    <a:lvl7pPr marL="4378147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7pPr>
    <a:lvl8pPr marL="5107838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8pPr>
    <a:lvl9pPr marL="5837530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2750" y="1143000"/>
            <a:ext cx="60325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42781E-DF9A-1C4C-B6EE-1003020C65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3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221492" y="3046155"/>
            <a:ext cx="8380707" cy="2218789"/>
          </a:xfrm>
        </p:spPr>
        <p:txBody>
          <a:bodyPr anchor="b"/>
          <a:lstStyle>
            <a:lvl1pPr algn="l">
              <a:defRPr sz="90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21491" y="5403058"/>
            <a:ext cx="9779427" cy="1571180"/>
          </a:xfrm>
        </p:spPr>
        <p:txBody>
          <a:bodyPr/>
          <a:lstStyle>
            <a:lvl1pPr marL="0" indent="0" algn="l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C44D85A-26EC-1343-A670-279FF3F9D7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34626" y="4020242"/>
            <a:ext cx="5431914" cy="18382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0D66C8-8466-9740-84D3-7036C115C537}"/>
              </a:ext>
            </a:extLst>
          </p:cNvPr>
          <p:cNvCxnSpPr>
            <a:cxnSpLocks/>
          </p:cNvCxnSpPr>
          <p:nvPr userDrawn="1"/>
        </p:nvCxnSpPr>
        <p:spPr>
          <a:xfrm>
            <a:off x="8940176" y="3046156"/>
            <a:ext cx="0" cy="378641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13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221492" y="3046155"/>
            <a:ext cx="8380707" cy="2218789"/>
          </a:xfrm>
        </p:spPr>
        <p:txBody>
          <a:bodyPr anchor="b"/>
          <a:lstStyle>
            <a:lvl1pPr algn="l">
              <a:defRPr sz="90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21491" y="5403058"/>
            <a:ext cx="9779427" cy="1571180"/>
          </a:xfrm>
        </p:spPr>
        <p:txBody>
          <a:bodyPr/>
          <a:lstStyle>
            <a:lvl1pPr marL="0" indent="0" algn="l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C44D85A-26EC-1343-A670-279FF3F9D7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34626" y="4020242"/>
            <a:ext cx="5431914" cy="18382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0D66C8-8466-9740-84D3-7036C115C537}"/>
              </a:ext>
            </a:extLst>
          </p:cNvPr>
          <p:cNvCxnSpPr>
            <a:cxnSpLocks/>
          </p:cNvCxnSpPr>
          <p:nvPr userDrawn="1"/>
        </p:nvCxnSpPr>
        <p:spPr>
          <a:xfrm>
            <a:off x="8940176" y="3046156"/>
            <a:ext cx="0" cy="378641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10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2553" y="2564608"/>
            <a:ext cx="1735074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2553" y="6884195"/>
            <a:ext cx="1735074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225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3030" y="3871109"/>
            <a:ext cx="173507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B18E1BA-C3C5-134C-B406-5F585C367C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140" y="563580"/>
            <a:ext cx="5086563" cy="80802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8BD4E4-6755-1E45-940F-7A45F37840FF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60EC4845-A3DD-CB41-8319-8309798C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875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3030" y="3871109"/>
            <a:ext cx="85496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84130" y="3871109"/>
            <a:ext cx="85496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80A9A48-806D-2940-8845-38B3329831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140" y="563580"/>
            <a:ext cx="5086563" cy="80802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FE285B-85BF-EA47-8CD7-4339C12585FF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31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9930" y="3654416"/>
            <a:ext cx="8510349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51361" y="4890284"/>
            <a:ext cx="8510349" cy="5168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14610" y="3654416"/>
            <a:ext cx="8552260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14610" y="4890284"/>
            <a:ext cx="8552260" cy="5168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87A32F5-5668-9F4E-9539-C3B53A1FDE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140" y="563580"/>
            <a:ext cx="5086563" cy="80802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66BC2B-E244-D040-B8C0-F1A4CF2D36B5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97220232-E7C6-C341-83AD-C4FA25A94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644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90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132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2553" y="2564608"/>
            <a:ext cx="1735074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2553" y="6884195"/>
            <a:ext cx="1735074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4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3030" y="3871109"/>
            <a:ext cx="173507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Text&#10;&#10;Description automatically generated with low confidence">
            <a:extLst>
              <a:ext uri="{FF2B5EF4-FFF2-40B4-BE49-F238E27FC236}">
                <a16:creationId xmlns:a16="http://schemas.microsoft.com/office/drawing/2014/main" id="{679F0884-2384-7442-BDE7-61006FEE1A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313" y="580584"/>
            <a:ext cx="4960609" cy="79101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BF5189-9B47-F640-A5F6-99CD23D506AD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rgbClr val="830019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B8F1E0AC-0ABE-114A-80B1-E2A3B153C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193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3030" y="3871109"/>
            <a:ext cx="85496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84130" y="3871109"/>
            <a:ext cx="85496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6E695956-3665-C448-BAAA-5092E1E8B8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313" y="580584"/>
            <a:ext cx="4960609" cy="79101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A61B11-F9DF-C849-901C-50B8C2AEF822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rgbClr val="830019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08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60532" y="6358917"/>
            <a:ext cx="8380707" cy="2218789"/>
          </a:xfrm>
        </p:spPr>
        <p:txBody>
          <a:bodyPr anchor="b"/>
          <a:lstStyle>
            <a:lvl1pPr algn="l">
              <a:defRPr sz="90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60531" y="8715820"/>
            <a:ext cx="9779427" cy="1571180"/>
          </a:xfrm>
        </p:spPr>
        <p:txBody>
          <a:bodyPr/>
          <a:lstStyle>
            <a:lvl1pPr marL="0" indent="0" algn="l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C44D85A-26EC-1343-A670-279FF3F9D7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73666" y="7333004"/>
            <a:ext cx="5431914" cy="18382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0D66C8-8466-9740-84D3-7036C115C537}"/>
              </a:ext>
            </a:extLst>
          </p:cNvPr>
          <p:cNvCxnSpPr>
            <a:cxnSpLocks/>
          </p:cNvCxnSpPr>
          <p:nvPr userDrawn="1"/>
        </p:nvCxnSpPr>
        <p:spPr>
          <a:xfrm>
            <a:off x="8879216" y="6358918"/>
            <a:ext cx="0" cy="378641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ollage of a person&#10;&#10;Description automatically generated with low confidence">
            <a:extLst>
              <a:ext uri="{FF2B5EF4-FFF2-40B4-BE49-F238E27FC236}">
                <a16:creationId xmlns:a16="http://schemas.microsoft.com/office/drawing/2014/main" id="{5C8CC33F-B21D-B14E-88F4-1A8D77317B6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47500" y="1134337"/>
            <a:ext cx="20166245" cy="433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5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9930" y="3654416"/>
            <a:ext cx="8510349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51361" y="4890284"/>
            <a:ext cx="8510349" cy="5168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14610" y="3654416"/>
            <a:ext cx="8552260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14610" y="4890284"/>
            <a:ext cx="8552260" cy="5168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1ABD6D52-6E65-C444-974D-753EE4A500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313" y="580584"/>
            <a:ext cx="4960609" cy="79101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504330-E54D-F04F-913D-1B412CD4D4A1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rgbClr val="830019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B219908F-3C6D-664D-95AE-C28315414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622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86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252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149D53-7FD3-9A45-A3E6-80D28DEFB6F3}"/>
              </a:ext>
            </a:extLst>
          </p:cNvPr>
          <p:cNvSpPr/>
          <p:nvPr userDrawn="1"/>
        </p:nvSpPr>
        <p:spPr>
          <a:xfrm>
            <a:off x="0" y="0"/>
            <a:ext cx="20116800" cy="10287000"/>
          </a:xfrm>
          <a:prstGeom prst="rect">
            <a:avLst/>
          </a:prstGeom>
          <a:solidFill>
            <a:srgbClr val="830019"/>
          </a:solidFill>
          <a:ln>
            <a:solidFill>
              <a:srgbClr val="830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864C1F-534B-2542-88C6-3BC26AA2E7A6}"/>
              </a:ext>
            </a:extLst>
          </p:cNvPr>
          <p:cNvSpPr/>
          <p:nvPr userDrawn="1"/>
        </p:nvSpPr>
        <p:spPr>
          <a:xfrm>
            <a:off x="1061720" y="1104900"/>
            <a:ext cx="17993359" cy="8102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7548FD9-AD03-1448-BD23-F85DBDC7AD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" t="11784" r="-7" b="17909"/>
          <a:stretch/>
        </p:blipFill>
        <p:spPr>
          <a:xfrm>
            <a:off x="1061720" y="2120900"/>
            <a:ext cx="17993359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60532" y="6358917"/>
            <a:ext cx="8380707" cy="2218789"/>
          </a:xfrm>
        </p:spPr>
        <p:txBody>
          <a:bodyPr anchor="b"/>
          <a:lstStyle>
            <a:lvl1pPr algn="l">
              <a:defRPr sz="90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60531" y="8715820"/>
            <a:ext cx="9779427" cy="1571180"/>
          </a:xfrm>
        </p:spPr>
        <p:txBody>
          <a:bodyPr/>
          <a:lstStyle>
            <a:lvl1pPr marL="0" indent="0" algn="l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C44D85A-26EC-1343-A670-279FF3F9D7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73666" y="7333004"/>
            <a:ext cx="5431914" cy="18382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0D66C8-8466-9740-84D3-7036C115C537}"/>
              </a:ext>
            </a:extLst>
          </p:cNvPr>
          <p:cNvCxnSpPr>
            <a:cxnSpLocks/>
          </p:cNvCxnSpPr>
          <p:nvPr userDrawn="1"/>
        </p:nvCxnSpPr>
        <p:spPr>
          <a:xfrm>
            <a:off x="8879216" y="6358918"/>
            <a:ext cx="0" cy="378641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A851D3B-0E0B-2141-8589-7B59EF74B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23825" y="1115758"/>
            <a:ext cx="4924425" cy="421481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7E63299-2876-7744-B2B4-C5A57EF828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57775" y="1115758"/>
            <a:ext cx="4924425" cy="42148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A1E35F2-9D18-B74C-B145-219B98D0821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39375" y="1115758"/>
            <a:ext cx="4924425" cy="421481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256B3B6F-B203-194C-AADB-FCBA58B47A9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420975" y="1115758"/>
            <a:ext cx="4924425" cy="42148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0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2553" y="2564608"/>
            <a:ext cx="1735074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2553" y="6884195"/>
            <a:ext cx="1735074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651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3030" y="3871109"/>
            <a:ext cx="173507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B18E1BA-C3C5-134C-B406-5F585C367C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140" y="563580"/>
            <a:ext cx="5086563" cy="80802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8BD4E4-6755-1E45-940F-7A45F37840FF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46419160-7244-E34D-B268-455C8B219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92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3030" y="3871109"/>
            <a:ext cx="85496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84130" y="3871109"/>
            <a:ext cx="85496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80A9A48-806D-2940-8845-38B3329831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140" y="563580"/>
            <a:ext cx="5086563" cy="80802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FE285B-85BF-EA47-8CD7-4339C12585FF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231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9930" y="3654416"/>
            <a:ext cx="8510349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51361" y="4890284"/>
            <a:ext cx="8510349" cy="5168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14610" y="3654416"/>
            <a:ext cx="8552260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14610" y="4890284"/>
            <a:ext cx="8552260" cy="5168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87A32F5-5668-9F4E-9539-C3B53A1FDE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140" y="563580"/>
            <a:ext cx="5086563" cy="80802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66BC2B-E244-D040-B8C0-F1A4CF2D36B5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B6486343-DC26-6D4E-8262-198F802B8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417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33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907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9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83030" y="547688"/>
            <a:ext cx="1735074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3030" y="2738438"/>
            <a:ext cx="1735074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D209364F-E885-6141-A854-0612B489049C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alphaModFix amt="14000"/>
          </a:blip>
          <a:stretch>
            <a:fillRect/>
          </a:stretch>
        </p:blipFill>
        <p:spPr>
          <a:xfrm>
            <a:off x="13314113" y="4930773"/>
            <a:ext cx="7309646" cy="730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2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5" r:id="rId2"/>
    <p:sldLayoutId id="2147483686" r:id="rId3"/>
    <p:sldLayoutId id="2147483663" r:id="rId4"/>
    <p:sldLayoutId id="2147483662" r:id="rId5"/>
    <p:sldLayoutId id="2147483664" r:id="rId6"/>
    <p:sldLayoutId id="2147483665" r:id="rId7"/>
    <p:sldLayoutId id="2147483666" r:id="rId8"/>
    <p:sldLayoutId id="2147483667" r:id="rId9"/>
  </p:sldLayoutIdLst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b="1" kern="1200">
          <a:solidFill>
            <a:schemeClr val="bg1">
              <a:lumMod val="85000"/>
            </a:schemeClr>
          </a:solidFill>
          <a:latin typeface="Montserrat" pitchFamily="2" charset="77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83030" y="547688"/>
            <a:ext cx="1735074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3030" y="2738438"/>
            <a:ext cx="1735074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D209364F-E885-6141-A854-0612B489049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alphaModFix amt="14000"/>
          </a:blip>
          <a:stretch>
            <a:fillRect/>
          </a:stretch>
        </p:blipFill>
        <p:spPr>
          <a:xfrm>
            <a:off x="13314113" y="4930773"/>
            <a:ext cx="7309646" cy="730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5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</p:sldLayoutIdLst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b="1" kern="1200">
          <a:solidFill>
            <a:schemeClr val="bg1">
              <a:lumMod val="85000"/>
            </a:schemeClr>
          </a:solidFill>
          <a:latin typeface="Montserrat" pitchFamily="2" charset="77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83030" y="547688"/>
            <a:ext cx="1735074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3030" y="2738438"/>
            <a:ext cx="1735074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E1D980BE-6E12-A54F-8A2E-108718B28A8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alphaModFix amt="20000"/>
          </a:blip>
          <a:stretch>
            <a:fillRect/>
          </a:stretch>
        </p:blipFill>
        <p:spPr>
          <a:xfrm>
            <a:off x="13282059" y="4912548"/>
            <a:ext cx="73152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</p:sldLayoutIdLst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b="1" kern="1200">
          <a:solidFill>
            <a:srgbClr val="830019"/>
          </a:solidFill>
          <a:latin typeface="Montserrat" pitchFamily="2" charset="77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b="0" i="0" kern="1200">
          <a:solidFill>
            <a:schemeClr val="bg1">
              <a:lumMod val="7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b="0" i="0" kern="1200">
          <a:solidFill>
            <a:schemeClr val="bg1">
              <a:lumMod val="7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b="0" i="0" kern="1200">
          <a:solidFill>
            <a:schemeClr val="bg1">
              <a:lumMod val="7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bg1">
              <a:lumMod val="7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bg1">
              <a:lumMod val="7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0D670B-F3CC-F249-9C90-22AE0FF581D3}"/>
              </a:ext>
            </a:extLst>
          </p:cNvPr>
          <p:cNvSpPr txBox="1"/>
          <p:nvPr/>
        </p:nvSpPr>
        <p:spPr>
          <a:xfrm>
            <a:off x="9716525" y="3477423"/>
            <a:ext cx="1030071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Immersive Quiz for Spanish Learners</a:t>
            </a:r>
            <a:br>
              <a:rPr lang="en-US" sz="7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Austin Klum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CE7039-2807-3945-B156-BF836757F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626" y="4020242"/>
            <a:ext cx="5431914" cy="1838238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F13B07-2EB1-0443-955B-BB889261A1BF}"/>
              </a:ext>
            </a:extLst>
          </p:cNvPr>
          <p:cNvCxnSpPr>
            <a:cxnSpLocks/>
          </p:cNvCxnSpPr>
          <p:nvPr/>
        </p:nvCxnSpPr>
        <p:spPr>
          <a:xfrm>
            <a:off x="8940176" y="3046156"/>
            <a:ext cx="0" cy="378641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E17F4B49-97F9-7748-B821-2C301F1BF94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4000"/>
          </a:blip>
          <a:stretch>
            <a:fillRect/>
          </a:stretch>
        </p:blipFill>
        <p:spPr>
          <a:xfrm>
            <a:off x="13314113" y="4930773"/>
            <a:ext cx="7309646" cy="730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3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is some context on this project?</a:t>
            </a:r>
          </a:p>
          <a:p>
            <a:r>
              <a:rPr lang="en-US" dirty="0"/>
              <a:t>Why this project?</a:t>
            </a:r>
          </a:p>
          <a:p>
            <a:r>
              <a:rPr lang="en-US" dirty="0"/>
              <a:t>What was designed?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2FC72-6783-CF4B-A01B-5FD434AA20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05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was the development methodology?</a:t>
            </a:r>
          </a:p>
          <a:p>
            <a:r>
              <a:rPr lang="en-US" dirty="0"/>
              <a:t>What are the functional requirements?</a:t>
            </a:r>
          </a:p>
          <a:p>
            <a:r>
              <a:rPr lang="en-US" dirty="0"/>
              <a:t>What are the non-functional requirements?</a:t>
            </a:r>
          </a:p>
          <a:p>
            <a:r>
              <a:rPr lang="en-US" dirty="0"/>
              <a:t>What are some security concerns?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2FC72-6783-CF4B-A01B-5FD434AA20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2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Creator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How does a user register?</a:t>
            </a:r>
          </a:p>
          <a:p>
            <a:r>
              <a:rPr lang="en-US" dirty="0"/>
              <a:t>How does a user login?</a:t>
            </a:r>
          </a:p>
          <a:p>
            <a:r>
              <a:rPr lang="en-US" dirty="0"/>
              <a:t>How does the system verify users?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2FC72-6783-CF4B-A01B-5FD434AA20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81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2FC72-6783-CF4B-A01B-5FD434AA20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16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2FC72-6783-CF4B-A01B-5FD434AA20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91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B53CD-B2A3-44DB-B403-7510EC1CB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E60E4-EEA7-4037-A37E-17BF7940F1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9348D-3D68-4395-A9F2-9C5BEF13BF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2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B53CD-B2A3-44DB-B403-7510EC1CB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E60E4-EEA7-4037-A37E-17BF7940F1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9348D-3D68-4395-A9F2-9C5BEF13BF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1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UWL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WL Theme 2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WL Theme 3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3983</TotalTime>
  <Words>78</Words>
  <Application>Microsoft Office PowerPoint</Application>
  <PresentationFormat>Custom</PresentationFormat>
  <Paragraphs>20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Montserrat</vt:lpstr>
      <vt:lpstr>Roboto</vt:lpstr>
      <vt:lpstr>UWL Theme</vt:lpstr>
      <vt:lpstr>UWL Theme 2</vt:lpstr>
      <vt:lpstr>UWL Theme 3</vt:lpstr>
      <vt:lpstr>PowerPoint Presentation</vt:lpstr>
      <vt:lpstr>Introduction</vt:lpstr>
      <vt:lpstr>Requirements</vt:lpstr>
      <vt:lpstr>Course Creator Flow</vt:lpstr>
      <vt:lpstr>Design</vt:lpstr>
      <vt:lpstr>Implementation</vt:lpstr>
      <vt:lpstr>Testing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Piro</dc:creator>
  <cp:lastModifiedBy>Austin Klum</cp:lastModifiedBy>
  <cp:revision>182</cp:revision>
  <dcterms:created xsi:type="dcterms:W3CDTF">2018-11-12T15:38:00Z</dcterms:created>
  <dcterms:modified xsi:type="dcterms:W3CDTF">2022-08-11T21:59:25Z</dcterms:modified>
</cp:coreProperties>
</file>